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374441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Проект </a:t>
            </a:r>
            <a:br>
              <a:rPr lang="ru-RU" sz="4800" dirty="0" smtClean="0"/>
            </a:br>
            <a:r>
              <a:rPr lang="ru-RU" sz="4800" dirty="0" smtClean="0"/>
              <a:t>«Уроки безопасности» на примере поведения героев сказки </a:t>
            </a:r>
            <a:br>
              <a:rPr lang="ru-RU" sz="4800" dirty="0" smtClean="0"/>
            </a:br>
            <a:r>
              <a:rPr lang="ru-RU" sz="4800" dirty="0" smtClean="0"/>
              <a:t>«Колобок на новый лад»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7560512" cy="1080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Подготовила </a:t>
            </a:r>
          </a:p>
          <a:p>
            <a:pPr algn="ctr"/>
            <a:r>
              <a:rPr lang="ru-RU" dirty="0" smtClean="0"/>
              <a:t>в</a:t>
            </a:r>
            <a:r>
              <a:rPr lang="ru-RU" dirty="0" smtClean="0"/>
              <a:t>оспитатель МБДОУ г. Иркутска  детского сада № 115 </a:t>
            </a:r>
            <a:r>
              <a:rPr lang="ru-RU" dirty="0" err="1" smtClean="0"/>
              <a:t>Магомедкеримова</a:t>
            </a:r>
            <a:r>
              <a:rPr lang="ru-RU" dirty="0" smtClean="0"/>
              <a:t> </a:t>
            </a:r>
            <a:r>
              <a:rPr lang="ru-RU" dirty="0" err="1" smtClean="0"/>
              <a:t>Кизейбат</a:t>
            </a:r>
            <a:r>
              <a:rPr lang="ru-RU" dirty="0" smtClean="0"/>
              <a:t> </a:t>
            </a:r>
            <a:r>
              <a:rPr lang="ru-RU" dirty="0" err="1" smtClean="0"/>
              <a:t>Камиловна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Игровой проект – «Социальные отношения»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77725"/>
          <a:ext cx="8291264" cy="48201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176464"/>
                <a:gridCol w="4114800"/>
              </a:tblGrid>
              <a:tr h="40828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Цель: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Задача:</a:t>
                      </a:r>
                      <a:endParaRPr lang="ru-RU" sz="2400" i="1" dirty="0"/>
                    </a:p>
                  </a:txBody>
                  <a:tcPr/>
                </a:tc>
              </a:tr>
              <a:tr h="138437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~ </a:t>
                      </a:r>
                      <a:r>
                        <a:rPr lang="ru-RU" sz="2000" dirty="0" smtClean="0"/>
                        <a:t>Формирование у школьников основ безопасности в</a:t>
                      </a:r>
                      <a:r>
                        <a:rPr lang="ru-RU" sz="2000" baseline="0" dirty="0" smtClean="0"/>
                        <a:t> собственной жизнедеятельности и поведении в социуме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~ </a:t>
                      </a:r>
                      <a:r>
                        <a:rPr lang="ru-RU" sz="2000" dirty="0" smtClean="0"/>
                        <a:t>Закреплять умение брать на себя различные роли в соответствии с сюжетом художественного произведения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1911759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~ </a:t>
                      </a:r>
                      <a:r>
                        <a:rPr lang="ru-RU" sz="2000" dirty="0" smtClean="0"/>
                        <a:t>Формирование осторожного и осмотрительного отношения к потенциально опасным для человека ситуациям и окружающей действительности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~ </a:t>
                      </a:r>
                      <a:r>
                        <a:rPr lang="ru-RU" sz="2000" dirty="0" smtClean="0"/>
                        <a:t>Совершенствовать</a:t>
                      </a:r>
                      <a:r>
                        <a:rPr lang="ru-RU" sz="2000" baseline="0" dirty="0" smtClean="0"/>
                        <a:t> умения самостоятельно выбирать сказку, стихотворение для обыгрывания или постановки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95267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Поиск новых  нестандартных действий в  самых  разных   обстоятельствах .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~ </a:t>
                      </a:r>
                      <a:r>
                        <a:rPr lang="ru-RU" sz="2000" dirty="0" smtClean="0"/>
                        <a:t>Воспитывать навыки театральной культуры, режиссерских игр</a:t>
                      </a:r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372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Предполагаемый результат:</a:t>
            </a:r>
            <a:r>
              <a:rPr lang="ru-RU" i="1" dirty="0" smtClean="0"/>
              <a:t> 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8924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Сформированы элементарные навыки заботливого отношения к своему здоровью (не уходить с чужими людьми, соблюдать правила поведения в социуме, в природе, на дорогах и др.).</a:t>
            </a:r>
          </a:p>
          <a:p>
            <a:pPr lvl="0"/>
            <a:r>
              <a:rPr lang="ru-RU" dirty="0" smtClean="0"/>
              <a:t>Имеет представление о поведении в экстренных ситуациях.</a:t>
            </a:r>
          </a:p>
          <a:p>
            <a:pPr lvl="0"/>
            <a:r>
              <a:rPr lang="ru-RU" dirty="0" smtClean="0"/>
              <a:t>Обращается за помощью к взрослым при непосредственной опасности.</a:t>
            </a:r>
          </a:p>
          <a:p>
            <a:pPr lvl="0"/>
            <a:r>
              <a:rPr lang="ru-RU" dirty="0" smtClean="0"/>
              <a:t>Соблюдает элементарные правила поведения в детском саду и дома, на улице.</a:t>
            </a:r>
          </a:p>
          <a:p>
            <a:pPr lvl="0"/>
            <a:r>
              <a:rPr lang="ru-RU" dirty="0" smtClean="0"/>
              <a:t>Проявляет любознательность, интерес к художественной литературе, игровой деятельности, театрализации.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600400" cy="576064"/>
          </a:xfrm>
        </p:spPr>
        <p:txBody>
          <a:bodyPr/>
          <a:lstStyle/>
          <a:p>
            <a:r>
              <a:rPr lang="ru-RU" sz="4000" b="1" i="1" dirty="0" smtClean="0"/>
              <a:t>Оборудование:</a:t>
            </a:r>
            <a:endParaRPr lang="ru-RU" sz="4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340768"/>
            <a:ext cx="3600400" cy="525658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Картинки, буклеты, карточки – «Полезные советы», интерактивная доска, фотографии, шапочки, видеозапись, др. Домик посуда, наушники, планшет, имитация леса, декорации леса, музыкальное сопровождение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E:\мама\мама\безопасность колобок\85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7"/>
            <a:ext cx="5472608" cy="51628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руся\Desktop\DSCN0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17" y="332656"/>
            <a:ext cx="8631425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764704"/>
            <a:ext cx="3779912" cy="5472608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Использование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мультимедийных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проектов по теме: «Безопасность».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Использование подвижных игр и театрализованных игр по раскрытию заявленной проблемы.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Рассматривание иллюстраций, фотографий и различного наглядного материала.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Привлекать детей к участию в элементарном театрализованном представлении по сказке.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6"/>
            <a:ext cx="9062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проект организации образовательного процесса в детском саду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уся\Desktop\DSCN0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776864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332656"/>
            <a:ext cx="4392488" cy="6120680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Целенаправленное рассматривание наглядного материала (по теме).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Беседа о различных опасных ситуациях.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Пополнение и обновление атрибут для книжного уголка и театра.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Использование дидактических игр и упражнений по теме безопасность.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Изготовление буклетов с полезными советами по теме: «Уроки безопасности».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Активное участие детей в играх – драматизациях и развлечениях.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Театрализация – этюды.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Дидактические упражнения.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Интегральный подход организации образовательного процесса в детском саду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Ведущие цели.</a:t>
            </a:r>
            <a:endParaRPr lang="ru-RU" dirty="0" smtClean="0"/>
          </a:p>
          <a:p>
            <a:pPr lvl="0"/>
            <a:r>
              <a:rPr lang="ru-RU" dirty="0" smtClean="0"/>
              <a:t>Учить детей правильно вести себя в окружающем социуме, когда остаются одни.</a:t>
            </a:r>
          </a:p>
          <a:p>
            <a:pPr lvl="0"/>
            <a:r>
              <a:rPr lang="ru-RU" dirty="0" smtClean="0"/>
              <a:t>Сформировать представление о том, что нельзя уходить из дома без разрешения взрослых, открывать двери посторонним и незнакомым людям.</a:t>
            </a:r>
          </a:p>
          <a:p>
            <a:pPr lvl="0"/>
            <a:r>
              <a:rPr lang="ru-RU" dirty="0" smtClean="0"/>
              <a:t>Сформировать навык поведения на улице – не разговаривать, не брать сладости у незнакомых людей.</a:t>
            </a:r>
          </a:p>
          <a:p>
            <a:pPr lvl="0"/>
            <a:r>
              <a:rPr lang="ru-RU" dirty="0" smtClean="0"/>
              <a:t>Повторить правила безопасного поведения, когда остаются на улице одни.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1520" y="404664"/>
            <a:ext cx="3960440" cy="460851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Работа с педагогами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Изучение технологий и программ нового поколения.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Создание условий и атмосферы для организации образовательного процесса с дошкольниками.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Пополнение и систематизация банка теоретического и практического материала по проведению организационного образовательного процесса на основе интеграции образовательных областей.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Подбор и пополнение наглядного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мультимедийного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материала.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572000" y="404664"/>
            <a:ext cx="4392488" cy="460851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Работа с детьми.</a:t>
            </a: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Забота о здоровье, эмоциональном благополучии и своевременном всестороннем развитии каждого ребенка.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Организация краткосрочных и долгосрочных игровых познавательных тематических проектов с детьми.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Совершенствование норм и правил поведения в обществе.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Формирование общей культуры поведения на основе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социокультурных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ценностей и принятых в обществе правил и норм поведения в интересах человека и ценности ЗОЖ.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1560" y="5157192"/>
            <a:ext cx="8136904" cy="17008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Работа с родителями.</a:t>
            </a:r>
          </a:p>
          <a:p>
            <a:pPr marL="0" marR="0" lvl="2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Консультации</a:t>
            </a:r>
          </a:p>
          <a:p>
            <a:pPr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Анкетирование</a:t>
            </a:r>
          </a:p>
          <a:p>
            <a:pPr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Посещение родителями открытых мероприятий в детском саду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518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Проект  «Уроки безопасности» на примере поведения героев сказки  «Колобок на новый лад»</vt:lpstr>
      <vt:lpstr>   Игровой проект – «Социальные отношения»</vt:lpstr>
      <vt:lpstr>Предполагаемый результат: </vt:lpstr>
      <vt:lpstr>Оборудование:</vt:lpstr>
      <vt:lpstr>Слайд 5</vt:lpstr>
      <vt:lpstr>Слайд 6</vt:lpstr>
      <vt:lpstr>Интегральный подход организации образовательного процесса в детском саду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«Уроки безопасности» на примере поведения героев сказки  «Колобок на новый лад»</dc:title>
  <dc:creator>руся</dc:creator>
  <cp:lastModifiedBy>детский сад №115</cp:lastModifiedBy>
  <cp:revision>10</cp:revision>
  <dcterms:created xsi:type="dcterms:W3CDTF">2016-02-08T19:37:38Z</dcterms:created>
  <dcterms:modified xsi:type="dcterms:W3CDTF">2016-02-10T03:10:28Z</dcterms:modified>
</cp:coreProperties>
</file>